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88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0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50BD-586E-4A60-A840-D9431F0C9240}" type="datetimeFigureOut">
              <a:rPr lang="en-GB" smtClean="0"/>
              <a:t>07/07/2019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22EA-4183-4B45-B196-F4DF207231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292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50BD-586E-4A60-A840-D9431F0C9240}" type="datetimeFigureOut">
              <a:rPr lang="en-GB" smtClean="0"/>
              <a:t>07/07/2019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22EA-4183-4B45-B196-F4DF207231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216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50BD-586E-4A60-A840-D9431F0C9240}" type="datetimeFigureOut">
              <a:rPr lang="en-GB" smtClean="0"/>
              <a:t>07/07/2019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22EA-4183-4B45-B196-F4DF207231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67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50BD-586E-4A60-A840-D9431F0C9240}" type="datetimeFigureOut">
              <a:rPr lang="en-GB" smtClean="0"/>
              <a:t>07/07/2019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22EA-4183-4B45-B196-F4DF207231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652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50BD-586E-4A60-A840-D9431F0C9240}" type="datetimeFigureOut">
              <a:rPr lang="en-GB" smtClean="0"/>
              <a:t>07/07/2019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22EA-4183-4B45-B196-F4DF207231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060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50BD-586E-4A60-A840-D9431F0C9240}" type="datetimeFigureOut">
              <a:rPr lang="en-GB" smtClean="0"/>
              <a:t>07/07/2019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22EA-4183-4B45-B196-F4DF207231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308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50BD-586E-4A60-A840-D9431F0C9240}" type="datetimeFigureOut">
              <a:rPr lang="en-GB" smtClean="0"/>
              <a:t>07/07/2019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22EA-4183-4B45-B196-F4DF207231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511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50BD-586E-4A60-A840-D9431F0C9240}" type="datetimeFigureOut">
              <a:rPr lang="en-GB" smtClean="0"/>
              <a:t>07/07/2019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22EA-4183-4B45-B196-F4DF207231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145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50BD-586E-4A60-A840-D9431F0C9240}" type="datetimeFigureOut">
              <a:rPr lang="en-GB" smtClean="0"/>
              <a:t>07/07/2019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22EA-4183-4B45-B196-F4DF207231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987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50BD-586E-4A60-A840-D9431F0C9240}" type="datetimeFigureOut">
              <a:rPr lang="en-GB" smtClean="0"/>
              <a:t>07/07/2019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22EA-4183-4B45-B196-F4DF207231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051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50BD-586E-4A60-A840-D9431F0C9240}" type="datetimeFigureOut">
              <a:rPr lang="en-GB" smtClean="0"/>
              <a:t>07/07/2019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22EA-4183-4B45-B196-F4DF207231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276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A50BD-586E-4A60-A840-D9431F0C9240}" type="datetimeFigureOut">
              <a:rPr lang="en-GB" smtClean="0"/>
              <a:t>07/07/2019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322EA-4183-4B45-B196-F4DF207231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712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eb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629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7539" t="10000" r="8551" b="36111"/>
          <a:stretch/>
        </p:blipFill>
        <p:spPr>
          <a:xfrm>
            <a:off x="152400" y="0"/>
            <a:ext cx="877705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"/>
            <a:ext cx="1422399" cy="14223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45200" y="127000"/>
            <a:ext cx="961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Stephen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146800" y="496332"/>
            <a:ext cx="976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2018/19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146800" y="807998"/>
            <a:ext cx="10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All Saints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693792" y="1255911"/>
            <a:ext cx="524246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GB" sz="1400" dirty="0" smtClean="0"/>
              <a:t>Effort   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5011249" y="1255910"/>
            <a:ext cx="563809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GB" sz="1400" dirty="0" smtClean="0"/>
              <a:t>Grade   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338132" y="1255910"/>
            <a:ext cx="839910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GB" sz="1400" dirty="0" smtClean="0"/>
              <a:t>Comment   </a:t>
            </a:r>
            <a:endParaRPr lang="en-GB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590040" y="1423551"/>
            <a:ext cx="88774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 smtClean="0"/>
              <a:t>Love</a:t>
            </a:r>
            <a:r>
              <a:rPr lang="en-GB" sz="3200" dirty="0" smtClean="0"/>
              <a:t> </a:t>
            </a:r>
            <a:r>
              <a:rPr lang="en-GB" sz="1400" dirty="0" smtClean="0"/>
              <a:t>   </a:t>
            </a:r>
            <a:endParaRPr lang="en-GB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1590040" y="1819791"/>
            <a:ext cx="676147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 smtClean="0"/>
              <a:t>Joy</a:t>
            </a:r>
            <a:r>
              <a:rPr lang="en-GB" sz="3200" dirty="0" smtClean="0"/>
              <a:t> </a:t>
            </a:r>
            <a:r>
              <a:rPr lang="en-GB" sz="1400" dirty="0" smtClean="0"/>
              <a:t>   </a:t>
            </a:r>
            <a:endParaRPr lang="en-GB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1590040" y="2216031"/>
            <a:ext cx="107164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 smtClean="0"/>
              <a:t>Peace</a:t>
            </a:r>
            <a:r>
              <a:rPr lang="en-GB" sz="3200" dirty="0" smtClean="0"/>
              <a:t> </a:t>
            </a:r>
            <a:r>
              <a:rPr lang="en-GB" sz="1400" dirty="0" smtClean="0"/>
              <a:t>   </a:t>
            </a:r>
            <a:endParaRPr lang="en-GB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1590040" y="2642751"/>
            <a:ext cx="136595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 smtClean="0"/>
              <a:t>Patience</a:t>
            </a:r>
            <a:r>
              <a:rPr lang="en-GB" sz="1400" dirty="0" smtClean="0"/>
              <a:t>   </a:t>
            </a:r>
            <a:endParaRPr lang="en-GB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1590040" y="3019505"/>
            <a:ext cx="150842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 smtClean="0"/>
              <a:t>Kindness</a:t>
            </a:r>
            <a:r>
              <a:rPr lang="en-GB" sz="3200" dirty="0" smtClean="0"/>
              <a:t> </a:t>
            </a:r>
            <a:r>
              <a:rPr lang="en-GB" sz="1400" dirty="0" smtClean="0"/>
              <a:t>   </a:t>
            </a:r>
            <a:endParaRPr lang="en-GB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1590040" y="3434876"/>
            <a:ext cx="165590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 smtClean="0"/>
              <a:t>Goodness</a:t>
            </a:r>
            <a:r>
              <a:rPr lang="en-GB" sz="3200" dirty="0" smtClean="0"/>
              <a:t> </a:t>
            </a:r>
            <a:r>
              <a:rPr lang="en-GB" sz="1400" dirty="0" smtClean="0"/>
              <a:t>   </a:t>
            </a:r>
            <a:endParaRPr lang="en-GB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1590040" y="3842110"/>
            <a:ext cx="183210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 smtClean="0"/>
              <a:t>Gentleness</a:t>
            </a:r>
            <a:r>
              <a:rPr lang="en-GB" sz="3200" dirty="0" smtClean="0"/>
              <a:t> </a:t>
            </a:r>
            <a:r>
              <a:rPr lang="en-GB" sz="1400" dirty="0" smtClean="0"/>
              <a:t>   </a:t>
            </a:r>
            <a:endParaRPr lang="en-GB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1590040" y="4257481"/>
            <a:ext cx="1958357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 smtClean="0"/>
              <a:t>Faithfulness</a:t>
            </a:r>
            <a:r>
              <a:rPr lang="en-GB" sz="3200" dirty="0" smtClean="0"/>
              <a:t> </a:t>
            </a:r>
            <a:r>
              <a:rPr lang="en-GB" sz="1400" dirty="0" smtClean="0"/>
              <a:t>   </a:t>
            </a:r>
            <a:endParaRPr lang="en-GB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1590040" y="4678283"/>
            <a:ext cx="190488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 smtClean="0"/>
              <a:t>Self Control</a:t>
            </a:r>
            <a:r>
              <a:rPr lang="en-GB" sz="3200" dirty="0" smtClean="0"/>
              <a:t> </a:t>
            </a:r>
            <a:r>
              <a:rPr lang="en-GB" sz="1400" dirty="0" smtClean="0"/>
              <a:t>   </a:t>
            </a:r>
            <a:endParaRPr lang="en-GB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3756045" y="1423551"/>
            <a:ext cx="1266372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ndyFont" panose="02000603000000000000" pitchFamily="2" charset="0"/>
              </a:rPr>
              <a:t>Average</a:t>
            </a: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ndyFont" panose="02000603000000000000" pitchFamily="2" charset="0"/>
              </a:rPr>
              <a:t> </a:t>
            </a:r>
            <a:r>
              <a:rPr lang="en-GB" sz="1200" dirty="0" smtClean="0">
                <a:solidFill>
                  <a:schemeClr val="accent1">
                    <a:lumMod val="50000"/>
                  </a:schemeClr>
                </a:solidFill>
                <a:latin typeface="AndyFont" panose="02000603000000000000" pitchFamily="2" charset="0"/>
              </a:rPr>
              <a:t>   </a:t>
            </a:r>
            <a:endParaRPr lang="en-GB" sz="1200" dirty="0">
              <a:solidFill>
                <a:schemeClr val="accent1">
                  <a:lumMod val="50000"/>
                </a:schemeClr>
              </a:solidFill>
              <a:latin typeface="AndyFont" panose="02000603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56045" y="1867349"/>
            <a:ext cx="1266372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ndyFont" panose="02000603000000000000" pitchFamily="2" charset="0"/>
              </a:rPr>
              <a:t>Average</a:t>
            </a: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ndyFont" panose="02000603000000000000" pitchFamily="2" charset="0"/>
              </a:rPr>
              <a:t> </a:t>
            </a:r>
            <a:r>
              <a:rPr lang="en-GB" sz="1200" dirty="0" smtClean="0">
                <a:solidFill>
                  <a:schemeClr val="accent1">
                    <a:lumMod val="50000"/>
                  </a:schemeClr>
                </a:solidFill>
                <a:latin typeface="AndyFont" panose="02000603000000000000" pitchFamily="2" charset="0"/>
              </a:rPr>
              <a:t>   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AndyFont" panose="02000603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56045" y="2311147"/>
            <a:ext cx="875240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latin typeface="AndyFont" panose="02000603000000000000" pitchFamily="2" charset="0"/>
              </a:rPr>
              <a:t>Poor</a:t>
            </a:r>
            <a:r>
              <a:rPr lang="en-GB" sz="2800" dirty="0" smtClean="0">
                <a:solidFill>
                  <a:srgbClr val="FF0000"/>
                </a:solidFill>
                <a:latin typeface="AndyFont" panose="02000603000000000000" pitchFamily="2" charset="0"/>
              </a:rPr>
              <a:t> </a:t>
            </a:r>
            <a:r>
              <a:rPr lang="en-GB" sz="1200" dirty="0" smtClean="0">
                <a:solidFill>
                  <a:srgbClr val="FF0000"/>
                </a:solidFill>
                <a:latin typeface="AndyFont" panose="02000603000000000000" pitchFamily="2" charset="0"/>
              </a:rPr>
              <a:t>   </a:t>
            </a:r>
            <a:endParaRPr lang="en-GB" sz="1400" dirty="0">
              <a:solidFill>
                <a:srgbClr val="FF0000"/>
              </a:solidFill>
              <a:latin typeface="AndyFont" panose="02000603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56045" y="2754945"/>
            <a:ext cx="121430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latin typeface="AndyFont" panose="02000603000000000000" pitchFamily="2" charset="0"/>
              </a:rPr>
              <a:t>Very Poor</a:t>
            </a:r>
            <a:endParaRPr lang="en-GB" sz="1200" dirty="0">
              <a:solidFill>
                <a:srgbClr val="FF0000"/>
              </a:solidFill>
              <a:latin typeface="AndyFont" panose="02000603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56045" y="3137188"/>
            <a:ext cx="54181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ndyFont" panose="02000603000000000000" pitchFamily="2" charset="0"/>
              </a:rPr>
              <a:t>Good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AndyFont" panose="02000603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56045" y="3519431"/>
            <a:ext cx="92333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ndyFont" panose="02000603000000000000" pitchFamily="2" charset="0"/>
              </a:rPr>
              <a:t>Average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AndyFont" panose="02000603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56045" y="3901674"/>
            <a:ext cx="875240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latin typeface="AndyFont" panose="02000603000000000000" pitchFamily="2" charset="0"/>
              </a:rPr>
              <a:t>Poor</a:t>
            </a:r>
            <a:r>
              <a:rPr lang="en-GB" sz="2800" dirty="0" smtClean="0">
                <a:solidFill>
                  <a:srgbClr val="FF0000"/>
                </a:solidFill>
                <a:latin typeface="AndyFont" panose="02000603000000000000" pitchFamily="2" charset="0"/>
              </a:rPr>
              <a:t> </a:t>
            </a:r>
            <a:r>
              <a:rPr lang="en-GB" sz="1200" dirty="0" smtClean="0">
                <a:solidFill>
                  <a:srgbClr val="FF0000"/>
                </a:solidFill>
                <a:latin typeface="AndyFont" panose="02000603000000000000" pitchFamily="2" charset="0"/>
              </a:rPr>
              <a:t>   </a:t>
            </a:r>
            <a:endParaRPr lang="en-GB" sz="1400" dirty="0">
              <a:solidFill>
                <a:srgbClr val="FF0000"/>
              </a:solidFill>
              <a:latin typeface="AndyFont" panose="02000603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56045" y="4345472"/>
            <a:ext cx="79669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ndyFont" panose="02000603000000000000" pitchFamily="2" charset="0"/>
              </a:rPr>
              <a:t>V Good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AndyFont" panose="02000603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56045" y="4727711"/>
            <a:ext cx="69249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latin typeface="AndyFont" panose="02000603000000000000" pitchFamily="2" charset="0"/>
              </a:rPr>
              <a:t>Awful</a:t>
            </a:r>
            <a:endParaRPr lang="en-GB" sz="1400" dirty="0">
              <a:solidFill>
                <a:srgbClr val="FF0000"/>
              </a:solidFill>
              <a:latin typeface="AndyFont" panose="02000603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64054" y="1497693"/>
            <a:ext cx="22121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lbertus" panose="020E0702040304020204" pitchFamily="34" charset="0"/>
              </a:rPr>
              <a:t>C</a:t>
            </a:r>
            <a:endParaRPr lang="en-GB" sz="1200" dirty="0">
              <a:solidFill>
                <a:schemeClr val="accent1">
                  <a:lumMod val="50000"/>
                </a:schemeClr>
              </a:solidFill>
              <a:latin typeface="Albertus" panose="020E0702040304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64053" y="1904535"/>
            <a:ext cx="22121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lbertus" panose="020E0702040304020204" pitchFamily="34" charset="0"/>
              </a:rPr>
              <a:t>C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Albertus" panose="020E0702040304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532796" y="2311376"/>
            <a:ext cx="28373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1">
                    <a:lumMod val="50000"/>
                  </a:schemeClr>
                </a:solidFill>
                <a:latin typeface="Albertus" panose="020E0702040304020204" pitchFamily="34" charset="0"/>
              </a:rPr>
              <a:t>D</a:t>
            </a:r>
            <a:r>
              <a:rPr lang="en-GB" sz="1200" dirty="0" smtClean="0">
                <a:solidFill>
                  <a:schemeClr val="accent1">
                    <a:lumMod val="50000"/>
                  </a:schemeClr>
                </a:solidFill>
                <a:latin typeface="Albertus" panose="020E0702040304020204" pitchFamily="34" charset="0"/>
              </a:rPr>
              <a:t> 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Albertus" panose="020E0702040304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55238" y="2718217"/>
            <a:ext cx="23884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  <a:latin typeface="Albertus" panose="020E0702040304020204" pitchFamily="34" charset="0"/>
              </a:rPr>
              <a:t>U</a:t>
            </a:r>
            <a:endParaRPr lang="en-GB" sz="1200" dirty="0">
              <a:solidFill>
                <a:srgbClr val="FF0000"/>
              </a:solidFill>
              <a:latin typeface="Albertus" panose="020E0702040304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72070" y="3125058"/>
            <a:ext cx="20518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lbertus" panose="020E0702040304020204" pitchFamily="34" charset="0"/>
              </a:rPr>
              <a:t>B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Albertus" panose="020E0702040304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64054" y="3531899"/>
            <a:ext cx="22121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lbertus" panose="020E0702040304020204" pitchFamily="34" charset="0"/>
              </a:rPr>
              <a:t>C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Albertus" panose="020E0702040304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564054" y="3938741"/>
            <a:ext cx="22121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lbertus" panose="020E0702040304020204" pitchFamily="34" charset="0"/>
              </a:rPr>
              <a:t>C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Albertus" panose="020E0702040304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572070" y="4345582"/>
            <a:ext cx="20518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lbertus" panose="020E0702040304020204" pitchFamily="34" charset="0"/>
              </a:rPr>
              <a:t>B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Albertus" panose="020E0702040304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580084" y="4752425"/>
            <a:ext cx="18915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  <a:latin typeface="Albertus" panose="020E0702040304020204" pitchFamily="34" charset="0"/>
              </a:rPr>
              <a:t>T</a:t>
            </a:r>
            <a:endParaRPr lang="en-GB" sz="1400" dirty="0">
              <a:solidFill>
                <a:srgbClr val="FF0000"/>
              </a:solidFill>
              <a:latin typeface="Albertus" panose="020E0702040304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 rot="20432754">
            <a:off x="4741562" y="5160321"/>
            <a:ext cx="3236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 smtClean="0">
                <a:solidFill>
                  <a:srgbClr val="FF0000"/>
                </a:solidFill>
                <a:latin typeface="Dauphin" panose="0204050203030B020204" pitchFamily="18" charset="0"/>
              </a:rPr>
              <a:t>See me!</a:t>
            </a:r>
            <a:endParaRPr lang="en-GB" sz="2800" dirty="0">
              <a:solidFill>
                <a:srgbClr val="FF0000"/>
              </a:solidFill>
              <a:latin typeface="Dauphin" panose="0204050203030B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786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1" y="84100"/>
            <a:ext cx="6667498" cy="668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5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2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20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617"/>
            <a:ext cx="9144000" cy="514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3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9604"/>
            <a:ext cx="9143998" cy="663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16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7020"/>
            <a:ext cx="9144000" cy="494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5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115"/>
            <a:ext cx="9144000" cy="652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93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26" y="990600"/>
            <a:ext cx="9079148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54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22518"/>
            <a:ext cx="9143998" cy="621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8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7539" t="10000" r="8551" b="36111"/>
          <a:stretch/>
        </p:blipFill>
        <p:spPr>
          <a:xfrm>
            <a:off x="152400" y="0"/>
            <a:ext cx="877705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"/>
            <a:ext cx="1422399" cy="14223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45200" y="127000"/>
            <a:ext cx="961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Stephen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146800" y="496332"/>
            <a:ext cx="976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2018/19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146800" y="807998"/>
            <a:ext cx="10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All Saints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693792" y="1255911"/>
            <a:ext cx="524246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GB" sz="1400" dirty="0" smtClean="0"/>
              <a:t>Effort   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5011249" y="1255910"/>
            <a:ext cx="563809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GB" sz="1400" dirty="0" smtClean="0"/>
              <a:t>Grade   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338132" y="1255910"/>
            <a:ext cx="839910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GB" sz="1400" dirty="0" smtClean="0"/>
              <a:t>Comment   </a:t>
            </a:r>
            <a:endParaRPr lang="en-GB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590040" y="1423551"/>
            <a:ext cx="88774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 smtClean="0"/>
              <a:t>Love</a:t>
            </a:r>
            <a:r>
              <a:rPr lang="en-GB" sz="3200" dirty="0" smtClean="0"/>
              <a:t> </a:t>
            </a:r>
            <a:r>
              <a:rPr lang="en-GB" sz="1400" dirty="0" smtClean="0"/>
              <a:t>   </a:t>
            </a:r>
            <a:endParaRPr lang="en-GB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1590040" y="1819791"/>
            <a:ext cx="676147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 smtClean="0"/>
              <a:t>Joy</a:t>
            </a:r>
            <a:r>
              <a:rPr lang="en-GB" sz="3200" dirty="0" smtClean="0"/>
              <a:t> </a:t>
            </a:r>
            <a:r>
              <a:rPr lang="en-GB" sz="1400" dirty="0" smtClean="0"/>
              <a:t>   </a:t>
            </a:r>
            <a:endParaRPr lang="en-GB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1590040" y="2216031"/>
            <a:ext cx="107164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 smtClean="0"/>
              <a:t>Peace</a:t>
            </a:r>
            <a:r>
              <a:rPr lang="en-GB" sz="3200" dirty="0" smtClean="0"/>
              <a:t> </a:t>
            </a:r>
            <a:r>
              <a:rPr lang="en-GB" sz="1400" dirty="0" smtClean="0"/>
              <a:t>   </a:t>
            </a:r>
            <a:endParaRPr lang="en-GB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1590040" y="2642751"/>
            <a:ext cx="136595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 smtClean="0"/>
              <a:t>Patience</a:t>
            </a:r>
            <a:r>
              <a:rPr lang="en-GB" sz="1400" dirty="0" smtClean="0"/>
              <a:t>   </a:t>
            </a:r>
            <a:endParaRPr lang="en-GB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1590040" y="3019505"/>
            <a:ext cx="150842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 smtClean="0"/>
              <a:t>Kindness</a:t>
            </a:r>
            <a:r>
              <a:rPr lang="en-GB" sz="3200" dirty="0" smtClean="0"/>
              <a:t> </a:t>
            </a:r>
            <a:r>
              <a:rPr lang="en-GB" sz="1400" dirty="0" smtClean="0"/>
              <a:t>   </a:t>
            </a:r>
            <a:endParaRPr lang="en-GB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1590040" y="3434876"/>
            <a:ext cx="165590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 smtClean="0"/>
              <a:t>Goodness</a:t>
            </a:r>
            <a:r>
              <a:rPr lang="en-GB" sz="3200" dirty="0" smtClean="0"/>
              <a:t> </a:t>
            </a:r>
            <a:r>
              <a:rPr lang="en-GB" sz="1400" dirty="0" smtClean="0"/>
              <a:t>   </a:t>
            </a:r>
            <a:endParaRPr lang="en-GB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1590040" y="3842110"/>
            <a:ext cx="183210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 smtClean="0"/>
              <a:t>Gentleness</a:t>
            </a:r>
            <a:r>
              <a:rPr lang="en-GB" sz="3200" dirty="0" smtClean="0"/>
              <a:t> </a:t>
            </a:r>
            <a:r>
              <a:rPr lang="en-GB" sz="1400" dirty="0" smtClean="0"/>
              <a:t>   </a:t>
            </a:r>
            <a:endParaRPr lang="en-GB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1590040" y="4257481"/>
            <a:ext cx="1958357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 smtClean="0"/>
              <a:t>Faithfulness</a:t>
            </a:r>
            <a:r>
              <a:rPr lang="en-GB" sz="3200" dirty="0" smtClean="0"/>
              <a:t> </a:t>
            </a:r>
            <a:r>
              <a:rPr lang="en-GB" sz="1400" dirty="0" smtClean="0"/>
              <a:t>   </a:t>
            </a:r>
            <a:endParaRPr lang="en-GB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1590040" y="4678283"/>
            <a:ext cx="190488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 smtClean="0"/>
              <a:t>Self Control</a:t>
            </a:r>
            <a:r>
              <a:rPr lang="en-GB" sz="3200" dirty="0" smtClean="0"/>
              <a:t> </a:t>
            </a:r>
            <a:r>
              <a:rPr lang="en-GB" sz="1400" dirty="0" smtClean="0"/>
              <a:t>   </a:t>
            </a:r>
            <a:endParaRPr lang="en-GB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3756045" y="1423551"/>
            <a:ext cx="1266372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ndyFont" panose="02000603000000000000" pitchFamily="2" charset="0"/>
              </a:rPr>
              <a:t>Average</a:t>
            </a: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ndyFont" panose="02000603000000000000" pitchFamily="2" charset="0"/>
              </a:rPr>
              <a:t> </a:t>
            </a:r>
            <a:r>
              <a:rPr lang="en-GB" sz="1200" dirty="0" smtClean="0">
                <a:solidFill>
                  <a:schemeClr val="accent1">
                    <a:lumMod val="50000"/>
                  </a:schemeClr>
                </a:solidFill>
                <a:latin typeface="AndyFont" panose="02000603000000000000" pitchFamily="2" charset="0"/>
              </a:rPr>
              <a:t>   </a:t>
            </a:r>
            <a:endParaRPr lang="en-GB" sz="1200" dirty="0">
              <a:solidFill>
                <a:schemeClr val="accent1">
                  <a:lumMod val="50000"/>
                </a:schemeClr>
              </a:solidFill>
              <a:latin typeface="AndyFont" panose="02000603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56045" y="1867349"/>
            <a:ext cx="1266372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ndyFont" panose="02000603000000000000" pitchFamily="2" charset="0"/>
              </a:rPr>
              <a:t>Average</a:t>
            </a: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ndyFont" panose="02000603000000000000" pitchFamily="2" charset="0"/>
              </a:rPr>
              <a:t> </a:t>
            </a:r>
            <a:r>
              <a:rPr lang="en-GB" sz="1200" dirty="0" smtClean="0">
                <a:solidFill>
                  <a:schemeClr val="accent1">
                    <a:lumMod val="50000"/>
                  </a:schemeClr>
                </a:solidFill>
                <a:latin typeface="AndyFont" panose="02000603000000000000" pitchFamily="2" charset="0"/>
              </a:rPr>
              <a:t>   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AndyFont" panose="02000603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56045" y="2311147"/>
            <a:ext cx="875240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latin typeface="AndyFont" panose="02000603000000000000" pitchFamily="2" charset="0"/>
              </a:rPr>
              <a:t>Poor</a:t>
            </a:r>
            <a:r>
              <a:rPr lang="en-GB" sz="2800" dirty="0" smtClean="0">
                <a:solidFill>
                  <a:srgbClr val="FF0000"/>
                </a:solidFill>
                <a:latin typeface="AndyFont" panose="02000603000000000000" pitchFamily="2" charset="0"/>
              </a:rPr>
              <a:t> </a:t>
            </a:r>
            <a:r>
              <a:rPr lang="en-GB" sz="1200" dirty="0" smtClean="0">
                <a:solidFill>
                  <a:srgbClr val="FF0000"/>
                </a:solidFill>
                <a:latin typeface="AndyFont" panose="02000603000000000000" pitchFamily="2" charset="0"/>
              </a:rPr>
              <a:t>   </a:t>
            </a:r>
            <a:endParaRPr lang="en-GB" sz="1400" dirty="0">
              <a:solidFill>
                <a:srgbClr val="FF0000"/>
              </a:solidFill>
              <a:latin typeface="AndyFont" panose="02000603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56045" y="2754945"/>
            <a:ext cx="121430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latin typeface="AndyFont" panose="02000603000000000000" pitchFamily="2" charset="0"/>
              </a:rPr>
              <a:t>Very Poor</a:t>
            </a:r>
            <a:endParaRPr lang="en-GB" sz="1200" dirty="0">
              <a:solidFill>
                <a:srgbClr val="FF0000"/>
              </a:solidFill>
              <a:latin typeface="AndyFont" panose="02000603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56045" y="3137188"/>
            <a:ext cx="54181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ndyFont" panose="02000603000000000000" pitchFamily="2" charset="0"/>
              </a:rPr>
              <a:t>Good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AndyFont" panose="02000603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56045" y="3519431"/>
            <a:ext cx="92333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ndyFont" panose="02000603000000000000" pitchFamily="2" charset="0"/>
              </a:rPr>
              <a:t>Average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AndyFont" panose="02000603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56045" y="3901674"/>
            <a:ext cx="875240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latin typeface="AndyFont" panose="02000603000000000000" pitchFamily="2" charset="0"/>
              </a:rPr>
              <a:t>Poor</a:t>
            </a:r>
            <a:r>
              <a:rPr lang="en-GB" sz="2800" dirty="0" smtClean="0">
                <a:solidFill>
                  <a:srgbClr val="FF0000"/>
                </a:solidFill>
                <a:latin typeface="AndyFont" panose="02000603000000000000" pitchFamily="2" charset="0"/>
              </a:rPr>
              <a:t> </a:t>
            </a:r>
            <a:r>
              <a:rPr lang="en-GB" sz="1200" dirty="0" smtClean="0">
                <a:solidFill>
                  <a:srgbClr val="FF0000"/>
                </a:solidFill>
                <a:latin typeface="AndyFont" panose="02000603000000000000" pitchFamily="2" charset="0"/>
              </a:rPr>
              <a:t>   </a:t>
            </a:r>
            <a:endParaRPr lang="en-GB" sz="1400" dirty="0">
              <a:solidFill>
                <a:srgbClr val="FF0000"/>
              </a:solidFill>
              <a:latin typeface="AndyFont" panose="02000603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56045" y="4345472"/>
            <a:ext cx="79669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ndyFont" panose="02000603000000000000" pitchFamily="2" charset="0"/>
              </a:rPr>
              <a:t>V Good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AndyFont" panose="02000603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56045" y="4727711"/>
            <a:ext cx="69249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latin typeface="AndyFont" panose="02000603000000000000" pitchFamily="2" charset="0"/>
              </a:rPr>
              <a:t>Awful</a:t>
            </a:r>
            <a:endParaRPr lang="en-GB" sz="1400" dirty="0">
              <a:solidFill>
                <a:srgbClr val="FF0000"/>
              </a:solidFill>
              <a:latin typeface="AndyFont" panose="02000603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64054" y="1497693"/>
            <a:ext cx="22121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lbertus" panose="020E0702040304020204" pitchFamily="34" charset="0"/>
              </a:rPr>
              <a:t>C</a:t>
            </a:r>
            <a:endParaRPr lang="en-GB" sz="1200" dirty="0">
              <a:solidFill>
                <a:schemeClr val="accent1">
                  <a:lumMod val="50000"/>
                </a:schemeClr>
              </a:solidFill>
              <a:latin typeface="Albertus" panose="020E0702040304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64053" y="1904535"/>
            <a:ext cx="22121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lbertus" panose="020E0702040304020204" pitchFamily="34" charset="0"/>
              </a:rPr>
              <a:t>C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Albertus" panose="020E0702040304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532796" y="2311376"/>
            <a:ext cx="28373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1">
                    <a:lumMod val="50000"/>
                  </a:schemeClr>
                </a:solidFill>
                <a:latin typeface="Albertus" panose="020E0702040304020204" pitchFamily="34" charset="0"/>
              </a:rPr>
              <a:t>D</a:t>
            </a:r>
            <a:r>
              <a:rPr lang="en-GB" sz="1200" dirty="0" smtClean="0">
                <a:solidFill>
                  <a:schemeClr val="accent1">
                    <a:lumMod val="50000"/>
                  </a:schemeClr>
                </a:solidFill>
                <a:latin typeface="Albertus" panose="020E0702040304020204" pitchFamily="34" charset="0"/>
              </a:rPr>
              <a:t> 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Albertus" panose="020E0702040304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55238" y="2718217"/>
            <a:ext cx="23884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  <a:latin typeface="Albertus" panose="020E0702040304020204" pitchFamily="34" charset="0"/>
              </a:rPr>
              <a:t>U</a:t>
            </a:r>
            <a:endParaRPr lang="en-GB" sz="1200" dirty="0">
              <a:solidFill>
                <a:srgbClr val="FF0000"/>
              </a:solidFill>
              <a:latin typeface="Albertus" panose="020E0702040304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72070" y="3125058"/>
            <a:ext cx="20518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lbertus" panose="020E0702040304020204" pitchFamily="34" charset="0"/>
              </a:rPr>
              <a:t>B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Albertus" panose="020E0702040304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64054" y="3531899"/>
            <a:ext cx="22121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lbertus" panose="020E0702040304020204" pitchFamily="34" charset="0"/>
              </a:rPr>
              <a:t>C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Albertus" panose="020E0702040304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564054" y="3938741"/>
            <a:ext cx="22121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lbertus" panose="020E0702040304020204" pitchFamily="34" charset="0"/>
              </a:rPr>
              <a:t>C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Albertus" panose="020E0702040304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572070" y="4345582"/>
            <a:ext cx="20518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latin typeface="Albertus" panose="020E0702040304020204" pitchFamily="34" charset="0"/>
              </a:rPr>
              <a:t>B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Albertus" panose="020E0702040304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580084" y="4752425"/>
            <a:ext cx="18915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  <a:latin typeface="Albertus" panose="020E0702040304020204" pitchFamily="34" charset="0"/>
              </a:rPr>
              <a:t>T</a:t>
            </a:r>
            <a:endParaRPr lang="en-GB" sz="1400" dirty="0">
              <a:solidFill>
                <a:srgbClr val="FF0000"/>
              </a:solidFill>
              <a:latin typeface="Albertus" panose="020E0702040304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 rot="20432754">
            <a:off x="4741562" y="5160321"/>
            <a:ext cx="3236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 smtClean="0">
                <a:solidFill>
                  <a:srgbClr val="FF0000"/>
                </a:solidFill>
                <a:latin typeface="Dauphin" panose="0204050203030B020204" pitchFamily="18" charset="0"/>
              </a:rPr>
              <a:t>See me!</a:t>
            </a:r>
            <a:endParaRPr lang="en-GB" sz="2800" dirty="0">
              <a:solidFill>
                <a:srgbClr val="FF0000"/>
              </a:solidFill>
              <a:latin typeface="Dauphin" panose="0204050203030B020204" pitchFamily="18" charset="0"/>
            </a:endParaRPr>
          </a:p>
        </p:txBody>
      </p:sp>
      <p:sp>
        <p:nvSpPr>
          <p:cNvPr id="2" name="Multiply 1"/>
          <p:cNvSpPr/>
          <p:nvPr/>
        </p:nvSpPr>
        <p:spPr>
          <a:xfrm>
            <a:off x="290709" y="40330"/>
            <a:ext cx="7875883" cy="7389169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70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1" y="457200"/>
            <a:ext cx="891757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43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339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80</Words>
  <Application>Microsoft Office PowerPoint</Application>
  <PresentationFormat>On-screen Show (4:3)</PresentationFormat>
  <Paragraphs>68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Albertus</vt:lpstr>
      <vt:lpstr>AndyFont</vt:lpstr>
      <vt:lpstr>Arial</vt:lpstr>
      <vt:lpstr>Calibri</vt:lpstr>
      <vt:lpstr>Calibri Light</vt:lpstr>
      <vt:lpstr>Dauphin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 Saints</dc:creator>
  <cp:lastModifiedBy>All Saints</cp:lastModifiedBy>
  <cp:revision>6</cp:revision>
  <dcterms:created xsi:type="dcterms:W3CDTF">2019-07-07T07:42:28Z</dcterms:created>
  <dcterms:modified xsi:type="dcterms:W3CDTF">2019-07-07T08:44:32Z</dcterms:modified>
</cp:coreProperties>
</file>