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91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0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0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612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38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6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77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7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863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59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81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583DE-D6FD-4B1D-9136-C92BC840DC23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2D02-3D85-4C93-931D-D353EF0776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64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40B0E-8B89-43EB-8AC5-11EF1E4624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339F6F-4EDF-4087-8C32-42F163D2A2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F6260A-6319-4B15-A281-DA131E9AD6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C7E897-6BD5-4AF6-B9E7-175899EDEA5A}"/>
              </a:ext>
            </a:extLst>
          </p:cNvPr>
          <p:cNvSpPr txBox="1"/>
          <p:nvPr/>
        </p:nvSpPr>
        <p:spPr>
          <a:xfrm>
            <a:off x="5791200" y="4045522"/>
            <a:ext cx="11268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2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7AB2AD-3ABA-47FB-BFC9-F2B88EA99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68418"/>
            <a:ext cx="5991225" cy="2143125"/>
          </a:xfrm>
          <a:prstGeom prst="rect">
            <a:avLst/>
          </a:prstGeom>
        </p:spPr>
      </p:pic>
      <p:pic>
        <p:nvPicPr>
          <p:cNvPr id="1026" name="Picture 2" descr="Image result for christ in us">
            <a:extLst>
              <a:ext uri="{FF2B5EF4-FFF2-40B4-BE49-F238E27FC236}">
                <a16:creationId xmlns:a16="http://schemas.microsoft.com/office/drawing/2014/main" id="{9747DF66-DA6D-477D-ADCC-5F32588B3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327" y="2246746"/>
            <a:ext cx="6539345" cy="217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76B190-829C-4ED9-A86D-231E83A070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249" y="4426528"/>
            <a:ext cx="5905500" cy="217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6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7AB2AD-3ABA-47FB-BFC9-F2B88EA99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399645"/>
            <a:ext cx="5991225" cy="2143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8E6803-411C-4BDC-87C8-47F74E45C1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30" b="19040"/>
          <a:stretch/>
        </p:blipFill>
        <p:spPr>
          <a:xfrm>
            <a:off x="762000" y="2854292"/>
            <a:ext cx="7620000" cy="3384331"/>
          </a:xfrm>
          <a:prstGeom prst="rect">
            <a:avLst/>
          </a:prstGeom>
        </p:spPr>
      </p:pic>
      <p:pic>
        <p:nvPicPr>
          <p:cNvPr id="2050" name="Picture 2" descr="Image result for ç¶è¦ª ç¯ å¡ç åæ¡">
            <a:extLst>
              <a:ext uri="{FF2B5EF4-FFF2-40B4-BE49-F238E27FC236}">
                <a16:creationId xmlns:a16="http://schemas.microsoft.com/office/drawing/2014/main" id="{B26E06BB-16B6-4FCA-803F-0996BAFCE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1755" y="3103228"/>
            <a:ext cx="6936824" cy="27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09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54D399-FACC-48A8-8F68-854E965150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1903"/>
            <a:ext cx="4542584" cy="45141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9DB57-5EB2-43E2-851E-F3A69CF15C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418" y="1171903"/>
            <a:ext cx="4507248" cy="451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2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411DF5-F630-4CE6-A14A-B11052875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" y="378372"/>
            <a:ext cx="9136318" cy="610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0945F6-4010-48C0-996A-9A734A91C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2004"/>
            <a:ext cx="9136580" cy="4314496"/>
          </a:xfrm>
          <a:prstGeom prst="rect">
            <a:avLst/>
          </a:prstGeom>
        </p:spPr>
      </p:pic>
      <p:pic>
        <p:nvPicPr>
          <p:cNvPr id="3" name="Picture 2" descr="Image result for christ in us">
            <a:extLst>
              <a:ext uri="{FF2B5EF4-FFF2-40B4-BE49-F238E27FC236}">
                <a16:creationId xmlns:a16="http://schemas.microsoft.com/office/drawing/2014/main" id="{C5DA4B7D-68A5-423D-91C7-F650E5968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8617" y="-118082"/>
            <a:ext cx="6539345" cy="217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CBCD2D-27E5-4035-A62F-65254043F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7159" y="19616"/>
            <a:ext cx="11498318" cy="681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4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83BEDE-6EC3-44A3-8506-46DB6A23EA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192" y="0"/>
            <a:ext cx="7515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2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E6F66A-673B-4B2D-8D08-46F148145A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249" y="117286"/>
            <a:ext cx="5905500" cy="21797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80DD55-9B1C-4784-AD59-89A5B46F41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089" y="2724249"/>
            <a:ext cx="4897820" cy="367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40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5F0E8-CC5A-48F5-A90F-EEC3E4D5C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4" y="252249"/>
            <a:ext cx="9106192" cy="635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1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5378E9-8839-41C5-A9A2-4A5EDFAFE8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6535" y="0"/>
            <a:ext cx="5870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62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madagascar 3: europe's most wanted (2012)">
            <a:extLst>
              <a:ext uri="{FF2B5EF4-FFF2-40B4-BE49-F238E27FC236}">
                <a16:creationId xmlns:a16="http://schemas.microsoft.com/office/drawing/2014/main" id="{0B6406A3-B863-4FFD-AFF8-BDDA895F6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3284" y="-2382054"/>
            <a:ext cx="6537434" cy="1162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299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EEC77F-B5BC-450F-B686-D7B2EA7E6D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28687"/>
            <a:ext cx="91440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3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1D5A5A-F32B-4C95-8F4E-0DB36AA4E7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255" y="0"/>
            <a:ext cx="7597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60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899F70-8D5B-4D9F-9266-0F17C647F3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05" y="531919"/>
            <a:ext cx="9133742" cy="529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0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E47D5E-7C1D-433C-B88F-A18F82BA39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8883"/>
            <a:ext cx="9144000" cy="5140234"/>
          </a:xfrm>
          <a:prstGeom prst="rect">
            <a:avLst/>
          </a:prstGeom>
        </p:spPr>
      </p:pic>
      <p:sp>
        <p:nvSpPr>
          <p:cNvPr id="2" name="AutoShape 2" descr="Image result for earth to moon">
            <a:extLst>
              <a:ext uri="{FF2B5EF4-FFF2-40B4-BE49-F238E27FC236}">
                <a16:creationId xmlns:a16="http://schemas.microsoft.com/office/drawing/2014/main" id="{91887374-9D81-4D3C-884D-8828AB7EE5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694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C668C-FABD-4F81-A3F3-31296C3DE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7048"/>
            <a:ext cx="9144000" cy="63587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9F81BD-7B3D-4906-95CC-A1896DE871E1}"/>
              </a:ext>
            </a:extLst>
          </p:cNvPr>
          <p:cNvSpPr txBox="1"/>
          <p:nvPr/>
        </p:nvSpPr>
        <p:spPr>
          <a:xfrm>
            <a:off x="472966" y="5349766"/>
            <a:ext cx="7598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</a:rPr>
              <a:t>5 Billion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B1904-096F-4DA3-A3DF-AA8092D7EF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3627" y="4498490"/>
            <a:ext cx="4477407" cy="186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4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EDE3F-5B78-4210-9AE8-56896A138F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31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B7EC91-14B8-450D-80E3-CD0C70BC8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85725"/>
            <a:ext cx="89535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8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7AB2AD-3ABA-47FB-BFC9-F2B88EA99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68418"/>
            <a:ext cx="5991225" cy="2143125"/>
          </a:xfrm>
          <a:prstGeom prst="rect">
            <a:avLst/>
          </a:prstGeom>
        </p:spPr>
      </p:pic>
      <p:pic>
        <p:nvPicPr>
          <p:cNvPr id="1026" name="Picture 2" descr="Image result for christ in us">
            <a:extLst>
              <a:ext uri="{FF2B5EF4-FFF2-40B4-BE49-F238E27FC236}">
                <a16:creationId xmlns:a16="http://schemas.microsoft.com/office/drawing/2014/main" id="{9747DF66-DA6D-477D-ADCC-5F32588B3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327" y="2246746"/>
            <a:ext cx="6539345" cy="217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76B190-829C-4ED9-A86D-231E83A070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249" y="4426528"/>
            <a:ext cx="5905500" cy="217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3</Words>
  <Application>Microsoft Office PowerPoint</Application>
  <PresentationFormat>On-screen Show (4:3)</PresentationFormat>
  <Paragraphs>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Gardner</dc:creator>
  <cp:lastModifiedBy>Stephen Gardner</cp:lastModifiedBy>
  <cp:revision>8</cp:revision>
  <dcterms:created xsi:type="dcterms:W3CDTF">2019-09-21T19:31:28Z</dcterms:created>
  <dcterms:modified xsi:type="dcterms:W3CDTF">2019-09-22T20:37:56Z</dcterms:modified>
</cp:coreProperties>
</file>