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6" r:id="rId8"/>
    <p:sldId id="272" r:id="rId9"/>
    <p:sldId id="258" r:id="rId10"/>
    <p:sldId id="266" r:id="rId11"/>
    <p:sldId id="264" r:id="rId12"/>
    <p:sldId id="263" r:id="rId13"/>
    <p:sldId id="262" r:id="rId14"/>
    <p:sldId id="265" r:id="rId15"/>
    <p:sldId id="261" r:id="rId16"/>
    <p:sldId id="260" r:id="rId17"/>
    <p:sldId id="259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3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418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6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3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8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48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79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6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6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78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EE9E-C4FF-4E90-8242-29EA2ED43D62}" type="datetimeFigureOut">
              <a:rPr lang="en-GB" smtClean="0"/>
              <a:t>19/10/2019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B1DFF-AD87-4B23-8535-B5DC6D2C2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05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EB63E1-4050-4C8C-A2FD-EFB84FAFF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8" y="1939979"/>
            <a:ext cx="8829964" cy="44558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067966-FF8B-4B01-B7C5-42C5AA415A31}"/>
              </a:ext>
            </a:extLst>
          </p:cNvPr>
          <p:cNvSpPr txBox="1"/>
          <p:nvPr/>
        </p:nvSpPr>
        <p:spPr>
          <a:xfrm>
            <a:off x="83127" y="73891"/>
            <a:ext cx="89777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solidFill>
                  <a:srgbClr val="FF0000"/>
                </a:solidFill>
                <a:latin typeface="#44 Font Condensed" pitchFamily="2" charset="0"/>
              </a:rPr>
              <a:t>Endangered</a:t>
            </a:r>
            <a:r>
              <a:rPr lang="en-GB" sz="8800" dirty="0">
                <a:solidFill>
                  <a:schemeClr val="bg1"/>
                </a:solidFill>
                <a:latin typeface="#44 Font Condensed" pitchFamily="2" charset="0"/>
              </a:rPr>
              <a:t> Animals</a:t>
            </a:r>
            <a:endParaRPr lang="en-GB" dirty="0">
              <a:solidFill>
                <a:schemeClr val="bg1"/>
              </a:solidFill>
              <a:latin typeface="#44 Font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6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98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69" y="-1735016"/>
            <a:ext cx="15896492" cy="1192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29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8739" y="-11113479"/>
            <a:ext cx="45157292" cy="338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03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3" t="40990" r="65948" b="52491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2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3" t="40990" r="65948" b="52491"/>
          <a:stretch/>
        </p:blipFill>
        <p:spPr>
          <a:xfrm>
            <a:off x="-16670215" y="-9835663"/>
            <a:ext cx="41499692" cy="3112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17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833C-4F7E-44A8-B034-7107938C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50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EB63E1-4050-4C8C-A2FD-EFB84FAFF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8" y="1939979"/>
            <a:ext cx="8829964" cy="44558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067966-FF8B-4B01-B7C5-42C5AA415A31}"/>
              </a:ext>
            </a:extLst>
          </p:cNvPr>
          <p:cNvSpPr txBox="1"/>
          <p:nvPr/>
        </p:nvSpPr>
        <p:spPr>
          <a:xfrm>
            <a:off x="83127" y="73891"/>
            <a:ext cx="89777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solidFill>
                  <a:srgbClr val="FF0000"/>
                </a:solidFill>
                <a:latin typeface="#44 Font Condensed" pitchFamily="2" charset="0"/>
              </a:rPr>
              <a:t>Endangered</a:t>
            </a:r>
            <a:r>
              <a:rPr lang="en-GB" sz="8800" dirty="0">
                <a:solidFill>
                  <a:schemeClr val="bg1"/>
                </a:solidFill>
                <a:latin typeface="#44 Font Condensed" pitchFamily="2" charset="0"/>
              </a:rPr>
              <a:t> Animals</a:t>
            </a:r>
            <a:endParaRPr lang="en-GB" dirty="0">
              <a:solidFill>
                <a:schemeClr val="bg1"/>
              </a:solidFill>
              <a:latin typeface="#44 Font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51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3FC594-1B91-4C66-B57C-B2921D66A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7"/>
            <a:ext cx="6323541" cy="5518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341745" y="5708073"/>
            <a:ext cx="8460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Borneo Orangutan - 45,000 to 69,000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2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AD2E08-243C-4AD7-8519-835240516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6"/>
            <a:ext cx="6323541" cy="5518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341745" y="5708073"/>
            <a:ext cx="8460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Indian Elephant – 20,000 to 25,000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65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79E8D1-634B-46BF-8CF4-CE758DAA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8"/>
            <a:ext cx="6323542" cy="55187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1410229" y="5708073"/>
            <a:ext cx="632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Black Rhino - 5,000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42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53B0BD-1928-4181-9271-BD92E2F6C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7"/>
            <a:ext cx="6323541" cy="5518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369455" y="5708073"/>
            <a:ext cx="8405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Green Sea Turtle – 3,000 to 5,500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131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051330-C6B2-4FA1-96F0-FA6ABB0E4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8"/>
            <a:ext cx="6323542" cy="55187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1410229" y="5708073"/>
            <a:ext cx="632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Galapagos Penguins - 2,000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1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4EC6A6-6AC1-4B4B-99DB-D42F513A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29" y="78508"/>
            <a:ext cx="6323542" cy="5539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1410229" y="5708073"/>
            <a:ext cx="632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Giant Panda - 1864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75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4F3FD-DEC2-4866-974F-8D8C2C155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191" y="78509"/>
            <a:ext cx="6445617" cy="5518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1410229" y="5708073"/>
            <a:ext cx="632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Amur Tiger - 450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760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8B8E7-49B3-48CB-8EB0-0FC736572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700" y="78509"/>
            <a:ext cx="6470600" cy="5518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8F1EE-29EF-40C1-8524-B941E535FE33}"/>
              </a:ext>
            </a:extLst>
          </p:cNvPr>
          <p:cNvSpPr txBox="1"/>
          <p:nvPr/>
        </p:nvSpPr>
        <p:spPr>
          <a:xfrm>
            <a:off x="1410229" y="5708073"/>
            <a:ext cx="632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Amur Leopard - 60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020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D15BF5-11C7-4808-92C0-BB922B7E2FCF}"/>
              </a:ext>
            </a:extLst>
          </p:cNvPr>
          <p:cNvSpPr txBox="1"/>
          <p:nvPr/>
        </p:nvSpPr>
        <p:spPr>
          <a:xfrm>
            <a:off x="785091" y="5708073"/>
            <a:ext cx="7333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Formosan Clouded Leopard -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A0F7F-2135-44E8-9C8C-0F84AED9B0C3}"/>
              </a:ext>
            </a:extLst>
          </p:cNvPr>
          <p:cNvSpPr txBox="1"/>
          <p:nvPr/>
        </p:nvSpPr>
        <p:spPr>
          <a:xfrm>
            <a:off x="7176664" y="5717309"/>
            <a:ext cx="1108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2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571270-3E82-4FE5-8BB1-A55C31EAC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" y="1173019"/>
            <a:ext cx="9126086" cy="451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65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62401-99CE-49B4-926F-932B0E717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" y="0"/>
            <a:ext cx="4928401" cy="3285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B9697B-E095-45C1-BFF3-32434A19FF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96" r="4595"/>
          <a:stretch/>
        </p:blipFill>
        <p:spPr>
          <a:xfrm>
            <a:off x="5002289" y="0"/>
            <a:ext cx="4134551" cy="3285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57D4AC-E396-4066-B737-69F30BC2CB94}"/>
              </a:ext>
            </a:extLst>
          </p:cNvPr>
          <p:cNvSpPr/>
          <p:nvPr/>
        </p:nvSpPr>
        <p:spPr>
          <a:xfrm>
            <a:off x="6188364" y="942109"/>
            <a:ext cx="286327" cy="3325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2877F5-955C-410A-9EC2-22E126328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" y="3357638"/>
            <a:ext cx="4681469" cy="34467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E4F5B0-BFD7-4796-8E06-226DD9CF4B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6021" r="-6291"/>
          <a:stretch/>
        </p:blipFill>
        <p:spPr>
          <a:xfrm>
            <a:off x="4762920" y="3355408"/>
            <a:ext cx="4368754" cy="34490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5340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571270-3E82-4FE5-8BB1-A55C31EAC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" y="1173019"/>
            <a:ext cx="9126086" cy="451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43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48</Words>
  <Application>Microsoft Office PowerPoint</Application>
  <PresentationFormat>On-screen Show (4:3)</PresentationFormat>
  <Paragraphs>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#44 Font Condensed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Gardner</dc:creator>
  <cp:lastModifiedBy>Stephen Gardner</cp:lastModifiedBy>
  <cp:revision>6</cp:revision>
  <dcterms:created xsi:type="dcterms:W3CDTF">2019-10-19T21:16:19Z</dcterms:created>
  <dcterms:modified xsi:type="dcterms:W3CDTF">2019-10-19T22:05:13Z</dcterms:modified>
</cp:coreProperties>
</file>